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4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2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1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3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09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6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4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8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63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38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3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3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1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3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09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65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4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86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639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38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09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3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6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3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9329-B630-4D42-89C5-48D4C045FAB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6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37996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996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Vocabulario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Los Baker Van a Peru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4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/>
              <a:t> 9A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4419600" cy="609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La </a:t>
            </a:r>
            <a:r>
              <a:rPr lang="en-US" sz="2400" dirty="0" err="1"/>
              <a:t>mesera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No </a:t>
            </a:r>
            <a:r>
              <a:rPr lang="en-US" sz="2400" dirty="0" err="1"/>
              <a:t>nos</a:t>
            </a:r>
            <a:r>
              <a:rPr lang="en-US" sz="2400" dirty="0"/>
              <a:t> </a:t>
            </a:r>
            <a:r>
              <a:rPr lang="en-US" sz="2400" dirty="0" err="1"/>
              <a:t>sentimos</a:t>
            </a:r>
            <a:r>
              <a:rPr lang="en-US" sz="2400" dirty="0"/>
              <a:t> </a:t>
            </a:r>
            <a:r>
              <a:rPr lang="en-US" sz="2400" dirty="0" err="1"/>
              <a:t>muy</a:t>
            </a:r>
            <a:r>
              <a:rPr lang="en-US" sz="2400" dirty="0"/>
              <a:t> </a:t>
            </a:r>
            <a:r>
              <a:rPr lang="en-US" sz="2400" dirty="0" err="1"/>
              <a:t>bien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Están</a:t>
            </a:r>
            <a:r>
              <a:rPr lang="en-US" sz="2400" dirty="0"/>
              <a:t> </a:t>
            </a:r>
            <a:r>
              <a:rPr lang="en-US" sz="2400" dirty="0" err="1"/>
              <a:t>sufriendo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Subir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Se </a:t>
            </a:r>
            <a:r>
              <a:rPr lang="en-US" sz="2400" dirty="0" err="1"/>
              <a:t>hace</a:t>
            </a:r>
            <a:r>
              <a:rPr lang="en-US" sz="2400" dirty="0"/>
              <a:t> con </a:t>
            </a:r>
            <a:r>
              <a:rPr lang="en-US" sz="2400" dirty="0" err="1"/>
              <a:t>hojas</a:t>
            </a:r>
            <a:r>
              <a:rPr lang="en-US" sz="24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La </a:t>
            </a:r>
            <a:r>
              <a:rPr lang="en-US" sz="2400" dirty="0" err="1"/>
              <a:t>altura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Se </a:t>
            </a:r>
            <a:r>
              <a:rPr lang="en-US" sz="2400" dirty="0" err="1"/>
              <a:t>sienten</a:t>
            </a:r>
            <a:r>
              <a:rPr lang="en-US" sz="2400" dirty="0"/>
              <a:t> un </a:t>
            </a:r>
            <a:r>
              <a:rPr lang="en-US" sz="2400" dirty="0" err="1"/>
              <a:t>poco</a:t>
            </a:r>
            <a:r>
              <a:rPr lang="en-US" sz="2400" dirty="0"/>
              <a:t> </a:t>
            </a:r>
            <a:r>
              <a:rPr lang="en-US" sz="2400" dirty="0" err="1"/>
              <a:t>mejor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Subir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Del </a:t>
            </a:r>
            <a:r>
              <a:rPr lang="en-US" sz="2400" dirty="0" err="1"/>
              <a:t>pico</a:t>
            </a:r>
            <a:r>
              <a:rPr lang="en-US" sz="2400" dirty="0"/>
              <a:t> de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montaña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3514" y="762000"/>
            <a:ext cx="4419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/>
              <a:t>Se </a:t>
            </a:r>
            <a:r>
              <a:rPr lang="en-US" sz="2400" dirty="0" err="1"/>
              <a:t>acercan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Piedras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belleza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descansar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8033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9b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762000"/>
            <a:ext cx="4038600" cy="6096000"/>
          </a:xfrm>
        </p:spPr>
        <p:txBody>
          <a:bodyPr>
            <a:normAutofit/>
          </a:bodyPr>
          <a:lstStyle/>
          <a:p>
            <a:r>
              <a:rPr lang="en-US" dirty="0" err="1"/>
              <a:t>Regresa</a:t>
            </a:r>
            <a:r>
              <a:rPr lang="en-US" dirty="0"/>
              <a:t> </a:t>
            </a:r>
          </a:p>
          <a:p>
            <a:r>
              <a:rPr lang="en-US" dirty="0" err="1"/>
              <a:t>Descansar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mañana</a:t>
            </a:r>
            <a:r>
              <a:rPr lang="en-US" dirty="0"/>
              <a:t> </a:t>
            </a:r>
            <a:r>
              <a:rPr lang="en-US" dirty="0" err="1"/>
              <a:t>siguente</a:t>
            </a:r>
            <a:endParaRPr lang="en-US" dirty="0"/>
          </a:p>
          <a:p>
            <a:r>
              <a:rPr lang="en-US" dirty="0" err="1"/>
              <a:t>Sube</a:t>
            </a:r>
            <a:endParaRPr lang="en-US" dirty="0"/>
          </a:p>
          <a:p>
            <a:r>
              <a:rPr lang="en-US" dirty="0"/>
              <a:t>Las </a:t>
            </a:r>
            <a:r>
              <a:rPr lang="en-US" dirty="0" err="1"/>
              <a:t>gradas</a:t>
            </a:r>
            <a:r>
              <a:rPr lang="en-US" dirty="0"/>
              <a:t> son </a:t>
            </a:r>
            <a:r>
              <a:rPr lang="en-US" dirty="0" err="1"/>
              <a:t>terrazas</a:t>
            </a:r>
            <a:endParaRPr lang="en-US" dirty="0"/>
          </a:p>
          <a:p>
            <a:r>
              <a:rPr lang="en-US" dirty="0" err="1"/>
              <a:t>Empieza</a:t>
            </a:r>
            <a:r>
              <a:rPr lang="en-US" dirty="0"/>
              <a:t> a </a:t>
            </a:r>
            <a:r>
              <a:rPr lang="en-US" dirty="0" err="1"/>
              <a:t>explicarles</a:t>
            </a:r>
            <a:endParaRPr lang="en-US" dirty="0"/>
          </a:p>
          <a:p>
            <a:r>
              <a:rPr lang="en-US" dirty="0" err="1"/>
              <a:t>Descubrieron</a:t>
            </a:r>
            <a:endParaRPr lang="en-US" dirty="0"/>
          </a:p>
          <a:p>
            <a:r>
              <a:rPr lang="en-US" dirty="0" err="1"/>
              <a:t>Solamente</a:t>
            </a:r>
            <a:endParaRPr lang="en-US" dirty="0"/>
          </a:p>
          <a:p>
            <a:r>
              <a:rPr lang="en-US" dirty="0"/>
              <a:t>Los pueblos </a:t>
            </a:r>
            <a:r>
              <a:rPr lang="en-US" dirty="0" err="1"/>
              <a:t>Jívaro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43400" y="762000"/>
            <a:ext cx="4800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/>
              <a:t>Traen</a:t>
            </a:r>
            <a:r>
              <a:rPr lang="en-US" sz="2600" dirty="0"/>
              <a:t> </a:t>
            </a:r>
            <a:r>
              <a:rPr lang="en-US" sz="2600" dirty="0" err="1"/>
              <a:t>muy</a:t>
            </a:r>
            <a:r>
              <a:rPr lang="en-US" sz="2600" dirty="0"/>
              <a:t> mala </a:t>
            </a:r>
            <a:r>
              <a:rPr lang="en-US" sz="2600" dirty="0" err="1"/>
              <a:t>suerte</a:t>
            </a:r>
            <a:endParaRPr lang="en-US" sz="2600" dirty="0"/>
          </a:p>
          <a:p>
            <a:r>
              <a:rPr lang="en-US" sz="2600" dirty="0"/>
              <a:t>Da la </a:t>
            </a:r>
            <a:r>
              <a:rPr lang="en-US" sz="2600" dirty="0" err="1"/>
              <a:t>vuelta</a:t>
            </a:r>
            <a:endParaRPr lang="en-US" sz="2600" dirty="0"/>
          </a:p>
          <a:p>
            <a:r>
              <a:rPr lang="en-US" sz="2600" dirty="0" err="1"/>
              <a:t>Solas</a:t>
            </a:r>
            <a:endParaRPr lang="en-US" sz="2600" dirty="0"/>
          </a:p>
          <a:p>
            <a:r>
              <a:rPr lang="en-US" sz="2600" dirty="0" err="1"/>
              <a:t>Yo</a:t>
            </a:r>
            <a:r>
              <a:rPr lang="en-US" sz="2600" dirty="0"/>
              <a:t> </a:t>
            </a:r>
            <a:r>
              <a:rPr lang="en-US" sz="2600" dirty="0" err="1"/>
              <a:t>tengo</a:t>
            </a:r>
            <a:r>
              <a:rPr lang="en-US" sz="2600" dirty="0"/>
              <a:t> mucho </a:t>
            </a:r>
            <a:r>
              <a:rPr lang="en-US" sz="2600" dirty="0" err="1"/>
              <a:t>miedo</a:t>
            </a:r>
            <a:endParaRPr lang="en-US" sz="2600" dirty="0"/>
          </a:p>
          <a:p>
            <a:r>
              <a:rPr lang="en-US" sz="2600" dirty="0" err="1"/>
              <a:t>Ahora</a:t>
            </a:r>
            <a:r>
              <a:rPr lang="en-US" sz="2600" dirty="0"/>
              <a:t> </a:t>
            </a:r>
            <a:r>
              <a:rPr lang="en-US" sz="2600" dirty="0" err="1"/>
              <a:t>mismo</a:t>
            </a:r>
            <a:endParaRPr lang="en-US" sz="2600" dirty="0"/>
          </a:p>
          <a:p>
            <a:r>
              <a:rPr lang="en-US" sz="2600" dirty="0" err="1"/>
              <a:t>Guía</a:t>
            </a:r>
            <a:r>
              <a:rPr lang="en-US" sz="2600" dirty="0"/>
              <a:t> </a:t>
            </a:r>
            <a:r>
              <a:rPr lang="en-US" sz="2600" dirty="0" err="1"/>
              <a:t>turístico</a:t>
            </a:r>
            <a:endParaRPr lang="en-US" sz="2600" dirty="0"/>
          </a:p>
          <a:p>
            <a:r>
              <a:rPr lang="en-US" sz="2600" dirty="0"/>
              <a:t>La </a:t>
            </a:r>
            <a:r>
              <a:rPr lang="en-US" sz="2600" dirty="0" err="1"/>
              <a:t>torre</a:t>
            </a:r>
            <a:endParaRPr lang="en-US" sz="2600" dirty="0"/>
          </a:p>
          <a:p>
            <a:r>
              <a:rPr lang="en-US" sz="2600" dirty="0" err="1"/>
              <a:t>Esta</a:t>
            </a:r>
            <a:r>
              <a:rPr lang="en-US" sz="2600" dirty="0"/>
              <a:t> </a:t>
            </a:r>
            <a:r>
              <a:rPr lang="en-US" sz="2600" dirty="0" err="1"/>
              <a:t>cabeza</a:t>
            </a:r>
            <a:r>
              <a:rPr lang="en-US" sz="2600" dirty="0"/>
              <a:t> </a:t>
            </a:r>
            <a:r>
              <a:rPr lang="en-US" sz="2600" dirty="0" err="1"/>
              <a:t>nos</a:t>
            </a:r>
            <a:r>
              <a:rPr lang="en-US" sz="2600" dirty="0"/>
              <a:t> </a:t>
            </a:r>
            <a:r>
              <a:rPr lang="en-US" sz="2600" dirty="0" err="1"/>
              <a:t>trajo</a:t>
            </a:r>
            <a:r>
              <a:rPr lang="en-US" sz="2600" dirty="0"/>
              <a:t> mala </a:t>
            </a:r>
            <a:r>
              <a:rPr lang="en-US" sz="2600" dirty="0" err="1"/>
              <a:t>suerte</a:t>
            </a:r>
            <a:endParaRPr lang="en-US" sz="2600" dirty="0"/>
          </a:p>
          <a:p>
            <a:r>
              <a:rPr lang="en-US" sz="2600" dirty="0" err="1"/>
              <a:t>Dejamos</a:t>
            </a:r>
            <a:r>
              <a:rPr lang="en-US" sz="2600" dirty="0"/>
              <a:t> / </a:t>
            </a:r>
            <a:r>
              <a:rPr lang="en-US" sz="2600" dirty="0" err="1"/>
              <a:t>dejan</a:t>
            </a:r>
            <a:endParaRPr lang="en-US" sz="2600" dirty="0"/>
          </a:p>
          <a:p>
            <a:r>
              <a:rPr lang="en-US" sz="2600" dirty="0" err="1"/>
              <a:t>Quizás</a:t>
            </a:r>
            <a:endParaRPr lang="en-US" sz="2600" dirty="0"/>
          </a:p>
          <a:p>
            <a:r>
              <a:rPr lang="en-US" sz="2600" dirty="0" err="1"/>
              <a:t>Devolverá</a:t>
            </a:r>
            <a:r>
              <a:rPr lang="en-US" sz="2600" dirty="0"/>
              <a:t> al </a:t>
            </a:r>
            <a:r>
              <a:rPr lang="en-US" sz="2600" dirty="0" err="1"/>
              <a:t>museo</a:t>
            </a:r>
            <a:endParaRPr lang="en-US" sz="2600" dirty="0"/>
          </a:p>
          <a:p>
            <a:r>
              <a:rPr lang="en-US" sz="2600" dirty="0"/>
              <a:t>Se </a:t>
            </a:r>
            <a:r>
              <a:rPr lang="en-US" sz="2600" dirty="0" err="1"/>
              <a:t>sienten</a:t>
            </a:r>
            <a:r>
              <a:rPr lang="en-US" sz="2600" dirty="0"/>
              <a:t> </a:t>
            </a:r>
            <a:r>
              <a:rPr lang="en-US" sz="2600" dirty="0" err="1"/>
              <a:t>mejor</a:t>
            </a:r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91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9b-10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762000"/>
            <a:ext cx="4038600" cy="6096000"/>
          </a:xfrm>
        </p:spPr>
        <p:txBody>
          <a:bodyPr>
            <a:normAutofit/>
          </a:bodyPr>
          <a:lstStyle/>
          <a:p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cabeza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trajo</a:t>
            </a:r>
            <a:r>
              <a:rPr lang="en-US" dirty="0"/>
              <a:t> mala </a:t>
            </a:r>
            <a:r>
              <a:rPr lang="en-US" dirty="0" err="1"/>
              <a:t>suerte</a:t>
            </a:r>
            <a:endParaRPr lang="en-US" dirty="0"/>
          </a:p>
          <a:p>
            <a:r>
              <a:rPr lang="en-US" dirty="0" err="1"/>
              <a:t>Dejamos</a:t>
            </a:r>
            <a:r>
              <a:rPr lang="en-US" dirty="0"/>
              <a:t> / </a:t>
            </a:r>
            <a:r>
              <a:rPr lang="en-US" dirty="0" err="1"/>
              <a:t>dejan</a:t>
            </a:r>
            <a:endParaRPr lang="en-US" dirty="0"/>
          </a:p>
          <a:p>
            <a:r>
              <a:rPr lang="en-US" dirty="0" err="1"/>
              <a:t>Quizás</a:t>
            </a:r>
            <a:endParaRPr lang="en-US" dirty="0"/>
          </a:p>
          <a:p>
            <a:r>
              <a:rPr lang="en-US" dirty="0" err="1"/>
              <a:t>Devolverá</a:t>
            </a:r>
            <a:r>
              <a:rPr lang="en-US" dirty="0"/>
              <a:t> al </a:t>
            </a:r>
            <a:r>
              <a:rPr lang="en-US" dirty="0" err="1"/>
              <a:t>museo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sienten</a:t>
            </a:r>
            <a:r>
              <a:rPr lang="en-US" dirty="0"/>
              <a:t> </a:t>
            </a:r>
            <a:r>
              <a:rPr lang="en-US" dirty="0" err="1"/>
              <a:t>mejor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último</a:t>
            </a:r>
            <a:r>
              <a:rPr lang="en-US" dirty="0"/>
              <a:t> </a:t>
            </a:r>
            <a:r>
              <a:rPr lang="en-US" dirty="0" err="1"/>
              <a:t>día</a:t>
            </a:r>
            <a:endParaRPr lang="en-US" dirty="0"/>
          </a:p>
          <a:p>
            <a:r>
              <a:rPr lang="en-US" dirty="0" err="1"/>
              <a:t>Regresar</a:t>
            </a:r>
            <a:endParaRPr lang="en-US" dirty="0"/>
          </a:p>
          <a:p>
            <a:r>
              <a:rPr lang="en-US" dirty="0" err="1"/>
              <a:t>Empacando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maletas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43400" y="762000"/>
            <a:ext cx="4800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Realmente</a:t>
            </a:r>
            <a:r>
              <a:rPr lang="en-US" dirty="0"/>
              <a:t> </a:t>
            </a:r>
            <a:r>
              <a:rPr lang="en-US" dirty="0" err="1"/>
              <a:t>disfrutaron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vuelo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sienta</a:t>
            </a:r>
            <a:r>
              <a:rPr lang="en-US" dirty="0"/>
              <a:t> en la </a:t>
            </a:r>
            <a:r>
              <a:rPr lang="en-US" dirty="0" err="1"/>
              <a:t>sala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quejan</a:t>
            </a:r>
            <a:endParaRPr lang="en-US" dirty="0"/>
          </a:p>
          <a:p>
            <a:r>
              <a:rPr lang="en-US" dirty="0" err="1"/>
              <a:t>Riéndose</a:t>
            </a:r>
            <a:r>
              <a:rPr lang="en-US" dirty="0"/>
              <a:t> </a:t>
            </a:r>
          </a:p>
          <a:p>
            <a:r>
              <a:rPr lang="en-US" dirty="0"/>
              <a:t>¡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aventura</a:t>
            </a:r>
            <a:r>
              <a:rPr lang="en-US" dirty="0"/>
              <a:t> </a:t>
            </a:r>
            <a:r>
              <a:rPr lang="en-US" dirty="0" err="1"/>
              <a:t>tuvimos</a:t>
            </a:r>
            <a:r>
              <a:rPr lang="en-US" dirty="0"/>
              <a:t>!</a:t>
            </a:r>
          </a:p>
          <a:p>
            <a:r>
              <a:rPr lang="en-US" dirty="0"/>
              <a:t>No me </a:t>
            </a:r>
            <a:r>
              <a:rPr lang="en-US" dirty="0" err="1"/>
              <a:t>parece</a:t>
            </a:r>
            <a:r>
              <a:rPr lang="en-US" dirty="0"/>
              <a:t> </a:t>
            </a:r>
            <a:r>
              <a:rPr lang="en-US" dirty="0" err="1"/>
              <a:t>aburrida</a:t>
            </a:r>
            <a:r>
              <a:rPr lang="en-US" dirty="0"/>
              <a:t> </a:t>
            </a:r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Ricos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Pobres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 pueblo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Proteje</a:t>
            </a:r>
            <a:r>
              <a:rPr lang="en-US" dirty="0"/>
              <a:t> (</a:t>
            </a:r>
            <a:r>
              <a:rPr lang="en-US"/>
              <a:t>proteger)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Ayuda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Pescar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 </a:t>
            </a:r>
            <a:r>
              <a:rPr lang="en-US" dirty="0" err="1"/>
              <a:t>salud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 </a:t>
            </a:r>
            <a:r>
              <a:rPr lang="en-US" dirty="0" err="1"/>
              <a:t>ofrece</a:t>
            </a:r>
            <a:r>
              <a:rPr lang="en-US" dirty="0"/>
              <a:t> gratis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Gastar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Amable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Pagar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 pone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contento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estrella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Callada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5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733800" cy="5638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Anuncio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Dice (</a:t>
            </a:r>
            <a:r>
              <a:rPr lang="en-US" dirty="0" err="1"/>
              <a:t>decir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Viene</a:t>
            </a:r>
            <a:r>
              <a:rPr lang="en-US" dirty="0"/>
              <a:t> (</a:t>
            </a:r>
            <a:r>
              <a:rPr lang="en-US" dirty="0" err="1"/>
              <a:t>venir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Queda</a:t>
            </a:r>
            <a:r>
              <a:rPr lang="en-US" dirty="0"/>
              <a:t> (</a:t>
            </a:r>
            <a:r>
              <a:rPr lang="en-US" dirty="0" err="1"/>
              <a:t>quedar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Cocina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Boletos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990600"/>
            <a:ext cx="4343400" cy="517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7. Un </a:t>
            </a:r>
            <a:r>
              <a:rPr lang="en-US" dirty="0" err="1"/>
              <a:t>poco</a:t>
            </a:r>
            <a:r>
              <a:rPr lang="en-US" dirty="0"/>
              <a:t> </a:t>
            </a:r>
            <a:r>
              <a:rPr lang="en-US" dirty="0" err="1"/>
              <a:t>enojada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Juntos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9. Se </a:t>
            </a:r>
            <a:r>
              <a:rPr lang="en-US" dirty="0" err="1"/>
              <a:t>montan</a:t>
            </a:r>
            <a:r>
              <a:rPr lang="en-US" dirty="0"/>
              <a:t> (</a:t>
            </a:r>
            <a:r>
              <a:rPr lang="en-US" dirty="0" err="1"/>
              <a:t>montar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10. Tener suerte</a:t>
            </a:r>
          </a:p>
          <a:p>
            <a:pPr marL="0" indent="0">
              <a:buNone/>
            </a:pPr>
            <a:r>
              <a:rPr lang="en-US" dirty="0"/>
              <a:t>11.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vía</a:t>
            </a:r>
            <a:r>
              <a:rPr lang="en-US" dirty="0"/>
              <a:t> </a:t>
            </a:r>
            <a:r>
              <a:rPr lang="en-US" dirty="0" err="1"/>
              <a:t>hacia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12. Le da (</a:t>
            </a:r>
            <a:r>
              <a:rPr lang="en-US" dirty="0" err="1"/>
              <a:t>dar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13. </a:t>
            </a:r>
            <a:r>
              <a:rPr lang="en-US" dirty="0" err="1"/>
              <a:t>Sonríe</a:t>
            </a:r>
            <a:r>
              <a:rPr lang="en-US" dirty="0"/>
              <a:t> (</a:t>
            </a:r>
            <a:r>
              <a:rPr lang="en-US" dirty="0" err="1"/>
              <a:t>sonreir</a:t>
            </a:r>
            <a:r>
              <a:rPr lang="en-US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4419600" cy="6096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listo</a:t>
            </a:r>
            <a:r>
              <a:rPr lang="en-US" sz="2400" dirty="0"/>
              <a:t> –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Máquina</a:t>
            </a:r>
            <a:r>
              <a:rPr lang="en-US" sz="2400" dirty="0"/>
              <a:t> –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Piensa</a:t>
            </a:r>
            <a:r>
              <a:rPr lang="en-US" sz="2400" dirty="0"/>
              <a:t> (</a:t>
            </a:r>
            <a:r>
              <a:rPr lang="en-US" sz="2400" dirty="0" err="1"/>
              <a:t>pensar</a:t>
            </a:r>
            <a:r>
              <a:rPr lang="en-US" sz="2400" dirty="0"/>
              <a:t>)–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Esperar</a:t>
            </a:r>
            <a:r>
              <a:rPr lang="en-US" sz="2400" dirty="0"/>
              <a:t>/</a:t>
            </a:r>
            <a:r>
              <a:rPr lang="en-US" sz="2400" dirty="0" err="1"/>
              <a:t>esperando</a:t>
            </a:r>
            <a:r>
              <a:rPr lang="en-US" sz="2400" dirty="0"/>
              <a:t> –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5. </a:t>
            </a:r>
            <a:r>
              <a:rPr lang="en-US" sz="2400" dirty="0" err="1"/>
              <a:t>Ganas</a:t>
            </a:r>
            <a:r>
              <a:rPr lang="en-US" sz="2400" dirty="0"/>
              <a:t> (</a:t>
            </a:r>
            <a:r>
              <a:rPr lang="en-US" sz="2400"/>
              <a:t>ganar) </a:t>
            </a:r>
            <a:r>
              <a:rPr lang="en-US" sz="2400" dirty="0"/>
              <a:t>–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6. Le da (</a:t>
            </a:r>
            <a:r>
              <a:rPr lang="en-US" sz="2400" dirty="0" err="1"/>
              <a:t>dar</a:t>
            </a:r>
            <a:r>
              <a:rPr lang="en-US" sz="2400" dirty="0"/>
              <a:t>) la mano –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7. </a:t>
            </a:r>
            <a:r>
              <a:rPr lang="en-US" sz="2400" dirty="0" err="1"/>
              <a:t>Jalea</a:t>
            </a:r>
            <a:r>
              <a:rPr lang="en-US" sz="2400" dirty="0"/>
              <a:t> –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8. Cara - </a:t>
            </a:r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62400" y="762000"/>
            <a:ext cx="5170714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9. La </a:t>
            </a:r>
            <a:r>
              <a:rPr lang="en-US" sz="2400" dirty="0" err="1"/>
              <a:t>servilleta</a:t>
            </a:r>
            <a:r>
              <a:rPr lang="en-US" sz="2400" dirty="0"/>
              <a:t> –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10.  </a:t>
            </a:r>
            <a:r>
              <a:rPr lang="en-US" sz="2400" dirty="0" err="1"/>
              <a:t>bolsillo</a:t>
            </a:r>
            <a:r>
              <a:rPr lang="en-US" sz="2400" dirty="0"/>
              <a:t> -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11. </a:t>
            </a:r>
            <a:r>
              <a:rPr lang="en-US" sz="2400" dirty="0" err="1"/>
              <a:t>Limpia</a:t>
            </a:r>
            <a:r>
              <a:rPr lang="en-US" sz="2400" dirty="0"/>
              <a:t> (</a:t>
            </a:r>
            <a:r>
              <a:rPr lang="en-US" sz="2400" dirty="0" err="1"/>
              <a:t>limpiar</a:t>
            </a:r>
            <a:r>
              <a:rPr lang="en-US" sz="2400" dirty="0"/>
              <a:t>) -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12. </a:t>
            </a:r>
            <a:r>
              <a:rPr lang="en-US" sz="2400" dirty="0" err="1"/>
              <a:t>Siente</a:t>
            </a:r>
            <a:r>
              <a:rPr lang="en-US" sz="2400" dirty="0"/>
              <a:t> (</a:t>
            </a:r>
            <a:r>
              <a:rPr lang="en-US" sz="2400" dirty="0" err="1"/>
              <a:t>sentir</a:t>
            </a:r>
            <a:r>
              <a:rPr lang="en-US" sz="2400" dirty="0"/>
              <a:t>) </a:t>
            </a:r>
            <a:r>
              <a:rPr lang="en-US" sz="2400" dirty="0" err="1"/>
              <a:t>mucha</a:t>
            </a:r>
            <a:r>
              <a:rPr lang="en-US" sz="2400" dirty="0"/>
              <a:t> </a:t>
            </a:r>
            <a:r>
              <a:rPr lang="en-US" sz="2400" dirty="0" err="1"/>
              <a:t>presión</a:t>
            </a:r>
            <a:r>
              <a:rPr lang="en-US" sz="2400" dirty="0"/>
              <a:t> –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13.  </a:t>
            </a:r>
            <a:r>
              <a:rPr lang="en-US" sz="2400" dirty="0" err="1"/>
              <a:t>Brincar</a:t>
            </a:r>
            <a:r>
              <a:rPr lang="en-US" sz="2400" dirty="0"/>
              <a:t> (</a:t>
            </a:r>
            <a:r>
              <a:rPr lang="en-US" sz="2400" dirty="0" err="1"/>
              <a:t>saltar</a:t>
            </a:r>
            <a:r>
              <a:rPr lang="en-US" sz="2400" dirty="0"/>
              <a:t>) –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14. Un abrazo </a:t>
            </a:r>
            <a:r>
              <a:rPr lang="en-US" sz="2400" dirty="0" err="1"/>
              <a:t>muy</a:t>
            </a:r>
            <a:r>
              <a:rPr lang="en-US" sz="2400" dirty="0"/>
              <a:t> </a:t>
            </a:r>
            <a:r>
              <a:rPr lang="en-US" sz="2400" dirty="0" err="1"/>
              <a:t>fuerte</a:t>
            </a:r>
            <a:r>
              <a:rPr lang="en-US" sz="2400" dirty="0"/>
              <a:t> –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15.  Gratis –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16.  Premio(s) -</a:t>
            </a:r>
          </a:p>
        </p:txBody>
      </p:sp>
    </p:spTree>
    <p:extLst>
      <p:ext uri="{BB962C8B-B14F-4D97-AF65-F5344CB8AC3E}">
        <p14:creationId xmlns:p14="http://schemas.microsoft.com/office/powerpoint/2010/main" val="71287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762000"/>
            <a:ext cx="4038600" cy="6096000"/>
          </a:xfrm>
        </p:spPr>
        <p:txBody>
          <a:bodyPr>
            <a:normAutofit/>
          </a:bodyPr>
          <a:lstStyle/>
          <a:p>
            <a:r>
              <a:rPr lang="en-US" sz="2800" dirty="0" err="1"/>
              <a:t>Sus</a:t>
            </a:r>
            <a:r>
              <a:rPr lang="en-US" sz="2800" dirty="0"/>
              <a:t> </a:t>
            </a:r>
            <a:r>
              <a:rPr lang="en-US" sz="2800" dirty="0" err="1"/>
              <a:t>maletas</a:t>
            </a:r>
            <a:endParaRPr lang="en-US" sz="2800" dirty="0"/>
          </a:p>
          <a:p>
            <a:r>
              <a:rPr lang="en-US" sz="2800" dirty="0" err="1"/>
              <a:t>Empacadas</a:t>
            </a:r>
            <a:endParaRPr lang="en-US" sz="2800" dirty="0"/>
          </a:p>
          <a:p>
            <a:r>
              <a:rPr lang="en-US" sz="2800" dirty="0" err="1"/>
              <a:t>Manejar</a:t>
            </a:r>
            <a:endParaRPr lang="en-US" sz="2800" dirty="0"/>
          </a:p>
          <a:p>
            <a:r>
              <a:rPr lang="en-US" sz="2800" dirty="0"/>
              <a:t>Un </a:t>
            </a:r>
            <a:r>
              <a:rPr lang="en-US" sz="2800" dirty="0" err="1"/>
              <a:t>viaje</a:t>
            </a:r>
            <a:endParaRPr lang="en-US" sz="2800" dirty="0"/>
          </a:p>
          <a:p>
            <a:r>
              <a:rPr lang="en-US" sz="2800" dirty="0" err="1"/>
              <a:t>Cacahuates</a:t>
            </a:r>
            <a:endParaRPr lang="en-US" sz="2800" dirty="0"/>
          </a:p>
          <a:p>
            <a:r>
              <a:rPr lang="en-US" sz="2800" dirty="0" err="1"/>
              <a:t>Tres</a:t>
            </a:r>
            <a:r>
              <a:rPr lang="en-US" sz="2800" dirty="0"/>
              <a:t> </a:t>
            </a:r>
            <a:r>
              <a:rPr lang="en-US" sz="2800" dirty="0" err="1"/>
              <a:t>tazas</a:t>
            </a:r>
            <a:r>
              <a:rPr lang="en-US" sz="2800" dirty="0"/>
              <a:t> de café con  mucho </a:t>
            </a:r>
            <a:r>
              <a:rPr lang="en-US" sz="2800" dirty="0" err="1"/>
              <a:t>azúcar</a:t>
            </a:r>
            <a:endParaRPr lang="en-US" sz="2800" dirty="0"/>
          </a:p>
          <a:p>
            <a:r>
              <a:rPr lang="en-US" sz="2800" dirty="0"/>
              <a:t>Le da</a:t>
            </a:r>
          </a:p>
          <a:p>
            <a:r>
              <a:rPr lang="en-US" sz="2800" dirty="0"/>
              <a:t>Los </a:t>
            </a:r>
            <a:r>
              <a:rPr lang="en-US" sz="2800" dirty="0" err="1"/>
              <a:t>indígenas</a:t>
            </a:r>
            <a:endParaRPr lang="en-US" sz="2800" dirty="0"/>
          </a:p>
          <a:p>
            <a:r>
              <a:rPr lang="en-US" sz="2800" dirty="0" err="1"/>
              <a:t>Sonriendo</a:t>
            </a:r>
            <a:endParaRPr lang="en-US" sz="2800" dirty="0"/>
          </a:p>
          <a:p>
            <a:r>
              <a:rPr lang="en-US" sz="2800" dirty="0" err="1"/>
              <a:t>Llena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43400" y="762000"/>
            <a:ext cx="4038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/>
              <a:t>Siente</a:t>
            </a:r>
            <a:r>
              <a:rPr lang="en-US" sz="2600" dirty="0"/>
              <a:t> </a:t>
            </a:r>
            <a:r>
              <a:rPr lang="en-US" sz="2600" dirty="0" err="1"/>
              <a:t>que</a:t>
            </a:r>
            <a:r>
              <a:rPr lang="en-US" sz="2600" dirty="0"/>
              <a:t> </a:t>
            </a:r>
          </a:p>
          <a:p>
            <a:r>
              <a:rPr lang="en-US" sz="2600" dirty="0"/>
              <a:t>Se </a:t>
            </a:r>
            <a:r>
              <a:rPr lang="en-US" sz="2600" dirty="0" err="1"/>
              <a:t>queja</a:t>
            </a:r>
            <a:r>
              <a:rPr lang="en-US" sz="2600" dirty="0"/>
              <a:t> </a:t>
            </a:r>
            <a:r>
              <a:rPr lang="en-US" sz="2600" dirty="0" err="1"/>
              <a:t>como</a:t>
            </a:r>
            <a:r>
              <a:rPr lang="en-US" sz="2600" dirty="0"/>
              <a:t> un </a:t>
            </a:r>
            <a:r>
              <a:rPr lang="en-US" sz="2600" dirty="0" err="1"/>
              <a:t>bebé</a:t>
            </a:r>
            <a:endParaRPr lang="en-US" sz="2600" dirty="0"/>
          </a:p>
          <a:p>
            <a:r>
              <a:rPr lang="en-US" sz="2600" dirty="0"/>
              <a:t>¡</a:t>
            </a:r>
            <a:r>
              <a:rPr lang="en-US" sz="2600" dirty="0" err="1"/>
              <a:t>Qué</a:t>
            </a:r>
            <a:r>
              <a:rPr lang="en-US" sz="2600" dirty="0"/>
              <a:t> </a:t>
            </a:r>
            <a:r>
              <a:rPr lang="en-US" sz="2600" dirty="0" err="1"/>
              <a:t>vergüenza</a:t>
            </a:r>
            <a:r>
              <a:rPr lang="en-US" sz="2600" dirty="0"/>
              <a:t>!</a:t>
            </a:r>
          </a:p>
          <a:p>
            <a:r>
              <a:rPr lang="en-US" sz="2600" dirty="0"/>
              <a:t>Los </a:t>
            </a:r>
            <a:r>
              <a:rPr lang="en-US" sz="2600" dirty="0" err="1"/>
              <a:t>pasajeros</a:t>
            </a:r>
            <a:endParaRPr lang="en-US" sz="2600" dirty="0"/>
          </a:p>
          <a:p>
            <a:r>
              <a:rPr lang="en-US" sz="2600" dirty="0"/>
              <a:t>¿</a:t>
            </a:r>
            <a:r>
              <a:rPr lang="en-US" sz="2600" dirty="0" err="1"/>
              <a:t>Qué</a:t>
            </a:r>
            <a:r>
              <a:rPr lang="en-US" sz="2600" dirty="0"/>
              <a:t> </a:t>
            </a:r>
            <a:r>
              <a:rPr lang="en-US" sz="2600" dirty="0" err="1"/>
              <a:t>te</a:t>
            </a:r>
            <a:r>
              <a:rPr lang="en-US" sz="2600" dirty="0"/>
              <a:t> </a:t>
            </a:r>
            <a:r>
              <a:rPr lang="en-US" sz="2600" dirty="0" err="1"/>
              <a:t>pasa</a:t>
            </a:r>
            <a:r>
              <a:rPr lang="en-US" sz="2600" dirty="0"/>
              <a:t>, </a:t>
            </a:r>
            <a:r>
              <a:rPr lang="en-US" sz="2600" dirty="0" err="1"/>
              <a:t>bobo</a:t>
            </a:r>
            <a:r>
              <a:rPr lang="en-US" sz="2600" dirty="0"/>
              <a:t>?</a:t>
            </a:r>
          </a:p>
          <a:p>
            <a:r>
              <a:rPr lang="en-US" sz="2600" dirty="0"/>
              <a:t>Se </a:t>
            </a:r>
            <a:r>
              <a:rPr lang="en-US" sz="2600" dirty="0" err="1"/>
              <a:t>ríen</a:t>
            </a:r>
            <a:endParaRPr lang="en-US" sz="2600" dirty="0"/>
          </a:p>
          <a:p>
            <a:r>
              <a:rPr lang="en-US" sz="2600" dirty="0"/>
              <a:t>País</a:t>
            </a:r>
          </a:p>
          <a:p>
            <a:r>
              <a:rPr lang="en-US" sz="2600" dirty="0"/>
              <a:t>Los </a:t>
            </a:r>
            <a:r>
              <a:rPr lang="en-US" sz="2600" dirty="0" err="1"/>
              <a:t>nuevos</a:t>
            </a:r>
            <a:r>
              <a:rPr lang="en-US" sz="2600" dirty="0"/>
              <a:t> soles 1 USD = 2.6 PEN</a:t>
            </a:r>
          </a:p>
          <a:p>
            <a:r>
              <a:rPr lang="en-US" sz="2600" dirty="0" err="1"/>
              <a:t>Prende</a:t>
            </a:r>
            <a:r>
              <a:rPr lang="en-US" sz="2600" dirty="0"/>
              <a:t> la </a:t>
            </a:r>
            <a:r>
              <a:rPr lang="en-US" sz="2600" dirty="0" err="1"/>
              <a:t>televisión</a:t>
            </a:r>
            <a:endParaRPr lang="en-US" sz="2600" dirty="0"/>
          </a:p>
          <a:p>
            <a:r>
              <a:rPr lang="en-US" sz="2600" dirty="0" err="1"/>
              <a:t>Según</a:t>
            </a:r>
            <a:endParaRPr lang="en-US" sz="2600" dirty="0"/>
          </a:p>
          <a:p>
            <a:r>
              <a:rPr lang="en-US" sz="2600" dirty="0" err="1"/>
              <a:t>Mandarlo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1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 numCol="2">
            <a:normAutofit/>
          </a:bodyPr>
          <a:lstStyle/>
          <a:p>
            <a:r>
              <a:rPr lang="en-US" dirty="0" err="1"/>
              <a:t>Arqueología</a:t>
            </a:r>
            <a:r>
              <a:rPr lang="en-US" dirty="0"/>
              <a:t> y </a:t>
            </a:r>
            <a:r>
              <a:rPr lang="en-US" dirty="0" err="1"/>
              <a:t>antropología</a:t>
            </a:r>
            <a:endParaRPr lang="en-US" dirty="0"/>
          </a:p>
          <a:p>
            <a:r>
              <a:rPr lang="en-US" dirty="0" err="1"/>
              <a:t>Indígenas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quejan</a:t>
            </a:r>
            <a:r>
              <a:rPr lang="en-US" dirty="0"/>
              <a:t> (</a:t>
            </a:r>
            <a:r>
              <a:rPr lang="en-US" dirty="0" err="1"/>
              <a:t>quejar</a:t>
            </a:r>
            <a:r>
              <a:rPr lang="en-US" dirty="0"/>
              <a:t>)</a:t>
            </a:r>
          </a:p>
          <a:p>
            <a:r>
              <a:rPr lang="en-US" dirty="0"/>
              <a:t>Dice / </a:t>
            </a:r>
            <a:r>
              <a:rPr lang="en-US" dirty="0" err="1"/>
              <a:t>dicen</a:t>
            </a:r>
            <a:r>
              <a:rPr lang="en-US" dirty="0"/>
              <a:t> (</a:t>
            </a:r>
            <a:r>
              <a:rPr lang="en-US" dirty="0" err="1"/>
              <a:t>decir</a:t>
            </a:r>
            <a:r>
              <a:rPr lang="en-US" dirty="0"/>
              <a:t>)</a:t>
            </a:r>
          </a:p>
          <a:p>
            <a:r>
              <a:rPr lang="en-US" dirty="0" err="1"/>
              <a:t>Nuevos</a:t>
            </a:r>
            <a:r>
              <a:rPr lang="en-US" dirty="0"/>
              <a:t> soles</a:t>
            </a:r>
          </a:p>
          <a:p>
            <a:r>
              <a:rPr lang="en-US" dirty="0" err="1"/>
              <a:t>Despacio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aburran</a:t>
            </a:r>
            <a:r>
              <a:rPr lang="en-US" dirty="0"/>
              <a:t> (</a:t>
            </a:r>
            <a:r>
              <a:rPr lang="en-US" dirty="0" err="1"/>
              <a:t>aburrir</a:t>
            </a:r>
            <a:r>
              <a:rPr lang="en-US" dirty="0"/>
              <a:t>)</a:t>
            </a:r>
          </a:p>
          <a:p>
            <a:r>
              <a:rPr lang="en-US" dirty="0" err="1"/>
              <a:t>Momias</a:t>
            </a:r>
            <a:r>
              <a:rPr lang="en-US" dirty="0"/>
              <a:t> </a:t>
            </a:r>
          </a:p>
          <a:p>
            <a:r>
              <a:rPr lang="en-US" dirty="0"/>
              <a:t>Da la Vuelta (</a:t>
            </a:r>
            <a:r>
              <a:rPr lang="en-US" dirty="0" err="1"/>
              <a:t>dar</a:t>
            </a:r>
            <a:r>
              <a:rPr lang="en-US" dirty="0"/>
              <a:t>)</a:t>
            </a:r>
          </a:p>
          <a:p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asco</a:t>
            </a:r>
            <a:endParaRPr lang="en-US" dirty="0"/>
          </a:p>
          <a:p>
            <a:r>
              <a:rPr lang="en-US" dirty="0" err="1"/>
              <a:t>Alrededor</a:t>
            </a:r>
            <a:endParaRPr lang="en-US" dirty="0"/>
          </a:p>
          <a:p>
            <a:r>
              <a:rPr lang="en-US" dirty="0" err="1"/>
              <a:t>Reducida</a:t>
            </a:r>
            <a:endParaRPr lang="en-US" dirty="0"/>
          </a:p>
          <a:p>
            <a:r>
              <a:rPr lang="en-US" dirty="0"/>
              <a:t>Viejo</a:t>
            </a:r>
          </a:p>
          <a:p>
            <a:r>
              <a:rPr lang="en-US" dirty="0" err="1"/>
              <a:t>Limpio</a:t>
            </a:r>
            <a:endParaRPr lang="en-US" dirty="0"/>
          </a:p>
          <a:p>
            <a:r>
              <a:rPr lang="en-US" dirty="0" err="1"/>
              <a:t>Hielo</a:t>
            </a:r>
            <a:endParaRPr lang="en-US" dirty="0"/>
          </a:p>
          <a:p>
            <a:r>
              <a:rPr lang="en-US" dirty="0" err="1"/>
              <a:t>Además</a:t>
            </a:r>
            <a:endParaRPr lang="en-US" dirty="0"/>
          </a:p>
          <a:p>
            <a:r>
              <a:rPr lang="en-US" dirty="0" err="1"/>
              <a:t>Enojado</a:t>
            </a:r>
            <a:r>
              <a:rPr lang="en-US" dirty="0"/>
              <a:t> </a:t>
            </a:r>
          </a:p>
          <a:p>
            <a:r>
              <a:rPr lang="en-US" dirty="0" err="1"/>
              <a:t>Demasiado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81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762000"/>
            <a:ext cx="4038600" cy="60960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Temprano</a:t>
            </a:r>
            <a:endParaRPr lang="en-US" dirty="0"/>
          </a:p>
          <a:p>
            <a:r>
              <a:rPr lang="en-US" dirty="0" err="1"/>
              <a:t>Esperar</a:t>
            </a:r>
            <a:endParaRPr lang="en-US" dirty="0"/>
          </a:p>
          <a:p>
            <a:r>
              <a:rPr lang="en-US" dirty="0" err="1"/>
              <a:t>Salir</a:t>
            </a:r>
            <a:endParaRPr lang="en-US" dirty="0"/>
          </a:p>
          <a:p>
            <a:r>
              <a:rPr lang="en-US" dirty="0" err="1"/>
              <a:t>Billetera</a:t>
            </a:r>
            <a:endParaRPr lang="en-US" dirty="0"/>
          </a:p>
          <a:p>
            <a:r>
              <a:rPr lang="en-US" dirty="0"/>
              <a:t>Con mucho </a:t>
            </a:r>
            <a:r>
              <a:rPr lang="en-US" dirty="0" err="1"/>
              <a:t>cuidado</a:t>
            </a:r>
            <a:endParaRPr lang="en-US" dirty="0"/>
          </a:p>
          <a:p>
            <a:r>
              <a:rPr lang="en-US" dirty="0" err="1"/>
              <a:t>Alegre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sientan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acercan</a:t>
            </a:r>
            <a:endParaRPr lang="en-US" dirty="0"/>
          </a:p>
          <a:p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eres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y </a:t>
            </a:r>
            <a:r>
              <a:rPr lang="en-US" dirty="0" err="1"/>
              <a:t>fuerte</a:t>
            </a:r>
            <a:endParaRPr lang="en-US" dirty="0"/>
          </a:p>
          <a:p>
            <a:r>
              <a:rPr lang="en-US" dirty="0"/>
              <a:t>Los </a:t>
            </a:r>
            <a:r>
              <a:rPr lang="en-US" dirty="0" err="1"/>
              <a:t>campeones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43400" y="762000"/>
            <a:ext cx="4038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El </a:t>
            </a:r>
            <a:r>
              <a:rPr lang="en-US" sz="2600" dirty="0" err="1"/>
              <a:t>jugador</a:t>
            </a:r>
            <a:r>
              <a:rPr lang="en-US" sz="2600" dirty="0"/>
              <a:t> </a:t>
            </a:r>
            <a:r>
              <a:rPr lang="en-US" sz="2600" dirty="0" err="1"/>
              <a:t>estrella</a:t>
            </a:r>
            <a:endParaRPr lang="en-US" sz="2600" dirty="0"/>
          </a:p>
          <a:p>
            <a:r>
              <a:rPr lang="en-US" sz="2600" dirty="0" err="1"/>
              <a:t>Piensa</a:t>
            </a:r>
            <a:r>
              <a:rPr lang="en-US" sz="2600" dirty="0"/>
              <a:t>(n)</a:t>
            </a:r>
          </a:p>
          <a:p>
            <a:r>
              <a:rPr lang="en-US" sz="2600" dirty="0" err="1"/>
              <a:t>Raros</a:t>
            </a:r>
            <a:endParaRPr lang="en-US" sz="2600" dirty="0"/>
          </a:p>
          <a:p>
            <a:r>
              <a:rPr lang="en-US" sz="2600" dirty="0" err="1"/>
              <a:t>Sonrisa</a:t>
            </a:r>
            <a:r>
              <a:rPr lang="en-US" sz="2600" dirty="0"/>
              <a:t> / </a:t>
            </a:r>
            <a:r>
              <a:rPr lang="en-US" sz="2600" dirty="0" err="1"/>
              <a:t>sonríe</a:t>
            </a:r>
            <a:endParaRPr lang="en-US" sz="2600" dirty="0"/>
          </a:p>
          <a:p>
            <a:r>
              <a:rPr lang="en-US" sz="2600" dirty="0" err="1"/>
              <a:t>Discoteca</a:t>
            </a:r>
            <a:endParaRPr lang="en-US" sz="2600" dirty="0"/>
          </a:p>
          <a:p>
            <a:r>
              <a:rPr lang="en-US" sz="2600" dirty="0"/>
              <a:t>Se pone </a:t>
            </a:r>
            <a:r>
              <a:rPr lang="en-US" sz="2600" dirty="0" err="1"/>
              <a:t>muy</a:t>
            </a:r>
            <a:r>
              <a:rPr lang="en-US" sz="2600" dirty="0"/>
              <a:t> mal</a:t>
            </a:r>
          </a:p>
          <a:p>
            <a:r>
              <a:rPr lang="en-US" sz="2600" dirty="0"/>
              <a:t>Se ha </a:t>
            </a:r>
            <a:r>
              <a:rPr lang="en-US" sz="2600" dirty="0" err="1"/>
              <a:t>sentido</a:t>
            </a:r>
            <a:r>
              <a:rPr lang="en-US" sz="2600" dirty="0"/>
              <a:t> mal</a:t>
            </a:r>
          </a:p>
          <a:p>
            <a:r>
              <a:rPr lang="en-US" sz="2600" dirty="0" err="1"/>
              <a:t>Dejar</a:t>
            </a:r>
            <a:r>
              <a:rPr lang="en-US" sz="2600" dirty="0"/>
              <a:t> de </a:t>
            </a:r>
            <a:r>
              <a:rPr lang="en-US" sz="2600" dirty="0" err="1"/>
              <a:t>pensar</a:t>
            </a:r>
            <a:endParaRPr lang="en-US" sz="2600" dirty="0"/>
          </a:p>
          <a:p>
            <a:r>
              <a:rPr lang="en-US" sz="2600" dirty="0" err="1"/>
              <a:t>Regresan</a:t>
            </a:r>
            <a:endParaRPr lang="en-US" sz="2600" dirty="0"/>
          </a:p>
          <a:p>
            <a:r>
              <a:rPr lang="en-US" sz="2600" dirty="0" err="1"/>
              <a:t>Además</a:t>
            </a:r>
            <a:endParaRPr lang="en-US" sz="2600" dirty="0"/>
          </a:p>
          <a:p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5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7" y="152400"/>
            <a:ext cx="4038600" cy="6705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El </a:t>
            </a:r>
            <a:r>
              <a:rPr lang="en-US" sz="2800" dirty="0" err="1"/>
              <a:t>día</a:t>
            </a:r>
            <a:r>
              <a:rPr lang="en-US" sz="2800" dirty="0"/>
              <a:t> </a:t>
            </a:r>
            <a:r>
              <a:rPr lang="en-US" sz="2800" dirty="0" err="1"/>
              <a:t>siguente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Medianoche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Queda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mirada</a:t>
            </a:r>
            <a:r>
              <a:rPr lang="en-US" sz="2800" dirty="0"/>
              <a:t> de terror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Un </a:t>
            </a:r>
            <a:r>
              <a:rPr lang="en-US" sz="2800" dirty="0" err="1"/>
              <a:t>dolorcito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Unos</a:t>
            </a:r>
            <a:r>
              <a:rPr lang="en-US" sz="2800" dirty="0"/>
              <a:t> </a:t>
            </a:r>
            <a:r>
              <a:rPr lang="en-US" sz="2800" dirty="0" err="1"/>
              <a:t>minutos</a:t>
            </a:r>
            <a:r>
              <a:rPr lang="en-US" sz="2800" dirty="0"/>
              <a:t> de </a:t>
            </a:r>
            <a:r>
              <a:rPr lang="en-US" sz="2800" dirty="0" err="1"/>
              <a:t>descanso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Dibujos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Las </a:t>
            </a:r>
            <a:r>
              <a:rPr lang="en-US" sz="2800" dirty="0" err="1"/>
              <a:t>estrellas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Se </a:t>
            </a:r>
            <a:r>
              <a:rPr lang="en-US" sz="2800" dirty="0" err="1"/>
              <a:t>aburren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43400" y="762000"/>
            <a:ext cx="4800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2800" dirty="0"/>
              <a:t>Se </a:t>
            </a:r>
            <a:r>
              <a:rPr lang="en-US" sz="2800" dirty="0" err="1"/>
              <a:t>suben</a:t>
            </a:r>
            <a:endParaRPr lang="en-US" sz="2800" dirty="0"/>
          </a:p>
          <a:p>
            <a:pPr>
              <a:lnSpc>
                <a:spcPct val="200000"/>
              </a:lnSpc>
            </a:pPr>
            <a:r>
              <a:rPr lang="en-US" sz="2800" dirty="0" err="1"/>
              <a:t>Claridad</a:t>
            </a:r>
            <a:endParaRPr lang="en-US" sz="2800" dirty="0"/>
          </a:p>
          <a:p>
            <a:pPr>
              <a:lnSpc>
                <a:spcPct val="200000"/>
              </a:lnSpc>
            </a:pPr>
            <a:r>
              <a:rPr lang="en-US" sz="2800" dirty="0"/>
              <a:t>Sin la </a:t>
            </a:r>
            <a:r>
              <a:rPr lang="en-US" sz="2800" dirty="0" err="1"/>
              <a:t>oportunidad</a:t>
            </a:r>
            <a:r>
              <a:rPr lang="en-US" sz="2800" dirty="0"/>
              <a:t> de volar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La </a:t>
            </a:r>
            <a:r>
              <a:rPr lang="en-US" sz="2800" dirty="0" err="1"/>
              <a:t>llanta</a:t>
            </a:r>
            <a:r>
              <a:rPr lang="en-US" sz="2800" dirty="0"/>
              <a:t> mala</a:t>
            </a:r>
          </a:p>
          <a:p>
            <a:pPr>
              <a:lnSpc>
                <a:spcPct val="200000"/>
              </a:lnSpc>
            </a:pPr>
            <a:r>
              <a:rPr lang="en-US" sz="2800" dirty="0" err="1"/>
              <a:t>Asientos</a:t>
            </a:r>
            <a:endParaRPr lang="en-US" sz="2800" dirty="0"/>
          </a:p>
          <a:p>
            <a:pPr>
              <a:lnSpc>
                <a:spcPct val="200000"/>
              </a:lnSpc>
            </a:pPr>
            <a:r>
              <a:rPr lang="en-US" sz="2800" dirty="0" err="1"/>
              <a:t>Tienen</a:t>
            </a:r>
            <a:r>
              <a:rPr lang="en-US" sz="2800" dirty="0"/>
              <a:t> mucho </a:t>
            </a:r>
            <a:r>
              <a:rPr lang="en-US" sz="2800" dirty="0" err="1"/>
              <a:t>miedo</a:t>
            </a:r>
            <a:endParaRPr lang="en-US" sz="2800" dirty="0"/>
          </a:p>
          <a:p>
            <a:endParaRPr lang="en-US" sz="2600" dirty="0"/>
          </a:p>
          <a:p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Capítulo</a:t>
            </a:r>
            <a:r>
              <a:rPr lang="en-US" dirty="0"/>
              <a:t>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4343400" cy="6400800"/>
          </a:xfrm>
        </p:spPr>
        <p:txBody>
          <a:bodyPr>
            <a:noAutofit/>
          </a:bodyPr>
          <a:lstStyle/>
          <a:p>
            <a:r>
              <a:rPr lang="en-US" sz="3000" dirty="0"/>
              <a:t>El </a:t>
            </a:r>
            <a:r>
              <a:rPr lang="en-US" sz="3000" dirty="0" err="1"/>
              <a:t>día</a:t>
            </a:r>
            <a:r>
              <a:rPr lang="en-US" sz="3000" dirty="0"/>
              <a:t> </a:t>
            </a:r>
            <a:r>
              <a:rPr lang="en-US" sz="3000" dirty="0" err="1"/>
              <a:t>siguente</a:t>
            </a:r>
            <a:endParaRPr lang="en-US" sz="3000" dirty="0"/>
          </a:p>
          <a:p>
            <a:r>
              <a:rPr lang="en-US" sz="3000" dirty="0" err="1"/>
              <a:t>Hermoso</a:t>
            </a:r>
            <a:r>
              <a:rPr lang="en-US" sz="3000" dirty="0"/>
              <a:t> y </a:t>
            </a:r>
            <a:r>
              <a:rPr lang="en-US" sz="3000" dirty="0" err="1"/>
              <a:t>impersionante</a:t>
            </a:r>
            <a:endParaRPr lang="en-US" sz="3000" dirty="0"/>
          </a:p>
          <a:p>
            <a:r>
              <a:rPr lang="en-US" sz="3000" dirty="0"/>
              <a:t>El </a:t>
            </a:r>
            <a:r>
              <a:rPr lang="en-US" sz="3000" dirty="0" err="1"/>
              <a:t>mesero</a:t>
            </a:r>
            <a:endParaRPr lang="en-US" sz="3000" dirty="0"/>
          </a:p>
          <a:p>
            <a:r>
              <a:rPr lang="en-US" sz="3000" dirty="0"/>
              <a:t>¡</a:t>
            </a:r>
            <a:r>
              <a:rPr lang="en-US" sz="3000" dirty="0" err="1"/>
              <a:t>Qué</a:t>
            </a:r>
            <a:r>
              <a:rPr lang="en-US" sz="3000" dirty="0"/>
              <a:t> </a:t>
            </a:r>
            <a:r>
              <a:rPr lang="en-US" sz="3000" dirty="0" err="1"/>
              <a:t>nos</a:t>
            </a:r>
            <a:r>
              <a:rPr lang="en-US" sz="3000" dirty="0"/>
              <a:t> </a:t>
            </a:r>
            <a:r>
              <a:rPr lang="en-US" sz="3000" dirty="0" err="1"/>
              <a:t>traiga</a:t>
            </a:r>
            <a:r>
              <a:rPr lang="en-US" sz="3000" dirty="0"/>
              <a:t> </a:t>
            </a:r>
            <a:r>
              <a:rPr lang="en-US" sz="3000" dirty="0" err="1"/>
              <a:t>cuy</a:t>
            </a:r>
            <a:r>
              <a:rPr lang="en-US" sz="3000" dirty="0"/>
              <a:t>, </a:t>
            </a:r>
            <a:r>
              <a:rPr lang="en-US" sz="3000" dirty="0" err="1"/>
              <a:t>entonces</a:t>
            </a:r>
            <a:r>
              <a:rPr lang="en-US" sz="3000" dirty="0"/>
              <a:t>!</a:t>
            </a:r>
          </a:p>
          <a:p>
            <a:r>
              <a:rPr lang="en-US" sz="3000" dirty="0"/>
              <a:t>Se </a:t>
            </a:r>
            <a:r>
              <a:rPr lang="en-US" sz="3000" dirty="0" err="1"/>
              <a:t>asusta</a:t>
            </a:r>
            <a:endParaRPr lang="en-US" sz="3000" dirty="0"/>
          </a:p>
          <a:p>
            <a:r>
              <a:rPr lang="en-US" sz="3000" dirty="0"/>
              <a:t>¡</a:t>
            </a:r>
            <a:r>
              <a:rPr lang="en-US" sz="3000" dirty="0" err="1"/>
              <a:t>Qué</a:t>
            </a:r>
            <a:r>
              <a:rPr lang="en-US" sz="3000" dirty="0"/>
              <a:t> le </a:t>
            </a:r>
            <a:r>
              <a:rPr lang="en-US" sz="3000" dirty="0" err="1"/>
              <a:t>deje</a:t>
            </a:r>
            <a:r>
              <a:rPr lang="en-US" sz="3000" dirty="0"/>
              <a:t> </a:t>
            </a:r>
            <a:r>
              <a:rPr lang="en-US" sz="3000" dirty="0" err="1"/>
              <a:t>enfrente</a:t>
            </a:r>
            <a:r>
              <a:rPr lang="en-US" sz="3000" dirty="0"/>
              <a:t> de </a:t>
            </a:r>
            <a:r>
              <a:rPr lang="en-US" sz="3000" dirty="0" err="1"/>
              <a:t>él</a:t>
            </a:r>
            <a:r>
              <a:rPr lang="en-US" sz="3000" dirty="0"/>
              <a:t> </a:t>
            </a:r>
            <a:r>
              <a:rPr lang="en-US" sz="3000" dirty="0" err="1"/>
              <a:t>entonces</a:t>
            </a:r>
            <a:r>
              <a:rPr lang="en-US" sz="3000" dirty="0"/>
              <a:t>!</a:t>
            </a:r>
          </a:p>
          <a:p>
            <a:r>
              <a:rPr lang="en-US" sz="3000" dirty="0"/>
              <a:t>El </a:t>
            </a:r>
            <a:r>
              <a:rPr lang="en-US" sz="3000" dirty="0" err="1"/>
              <a:t>vuelo</a:t>
            </a:r>
            <a:r>
              <a:rPr lang="en-US" sz="3000" dirty="0"/>
              <a:t> a Cusco</a:t>
            </a:r>
          </a:p>
          <a:p>
            <a:r>
              <a:rPr lang="en-US" sz="3000" dirty="0" err="1"/>
              <a:t>Tiene</a:t>
            </a:r>
            <a:r>
              <a:rPr lang="en-US" sz="3000" dirty="0"/>
              <a:t> un </a:t>
            </a:r>
            <a:r>
              <a:rPr lang="en-US" sz="3000" dirty="0" err="1"/>
              <a:t>poco</a:t>
            </a:r>
            <a:r>
              <a:rPr lang="en-US" sz="3000" dirty="0"/>
              <a:t> de </a:t>
            </a:r>
            <a:r>
              <a:rPr lang="en-US" sz="3000" dirty="0" err="1"/>
              <a:t>miedo</a:t>
            </a:r>
            <a:endParaRPr lang="en-US" sz="3000" dirty="0"/>
          </a:p>
          <a:p>
            <a:endParaRPr lang="en-US" sz="3000" dirty="0"/>
          </a:p>
          <a:p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33400"/>
            <a:ext cx="45720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500" dirty="0" err="1"/>
              <a:t>Pegadas</a:t>
            </a:r>
            <a:r>
              <a:rPr lang="en-US" sz="3500" dirty="0"/>
              <a:t> </a:t>
            </a:r>
            <a:r>
              <a:rPr lang="en-US" sz="3500" dirty="0" err="1"/>
              <a:t>unas</a:t>
            </a:r>
            <a:r>
              <a:rPr lang="en-US" sz="3500" dirty="0"/>
              <a:t> a </a:t>
            </a:r>
            <a:r>
              <a:rPr lang="en-US" sz="3500" dirty="0" err="1"/>
              <a:t>otras</a:t>
            </a:r>
            <a:endParaRPr lang="en-US" sz="35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500" dirty="0" err="1"/>
              <a:t>Hace</a:t>
            </a:r>
            <a:r>
              <a:rPr lang="en-US" sz="3500" dirty="0"/>
              <a:t> mucho </a:t>
            </a:r>
            <a:r>
              <a:rPr lang="en-US" sz="3500" dirty="0" err="1"/>
              <a:t>viento</a:t>
            </a:r>
            <a:endParaRPr lang="en-US" sz="35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500" dirty="0" err="1"/>
              <a:t>Abrocharse</a:t>
            </a:r>
            <a:r>
              <a:rPr lang="en-US" sz="3500" dirty="0"/>
              <a:t> el </a:t>
            </a:r>
            <a:r>
              <a:rPr lang="en-US" sz="3500" dirty="0" err="1"/>
              <a:t>cinturón</a:t>
            </a:r>
            <a:r>
              <a:rPr lang="en-US" sz="3500" dirty="0"/>
              <a:t> de </a:t>
            </a:r>
            <a:r>
              <a:rPr lang="en-US" sz="3500" dirty="0" err="1"/>
              <a:t>seguridad</a:t>
            </a:r>
            <a:endParaRPr lang="en-US" sz="35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500" dirty="0"/>
              <a:t>Se pone </a:t>
            </a:r>
            <a:r>
              <a:rPr lang="en-US" sz="3500" dirty="0" err="1"/>
              <a:t>muy</a:t>
            </a:r>
            <a:r>
              <a:rPr lang="en-US" sz="3500" dirty="0"/>
              <a:t> triste y </a:t>
            </a:r>
            <a:r>
              <a:rPr lang="en-US" sz="3500" dirty="0" err="1"/>
              <a:t>enojada</a:t>
            </a:r>
            <a:endParaRPr lang="en-US" sz="35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500" dirty="0" err="1"/>
              <a:t>Esa</a:t>
            </a:r>
            <a:r>
              <a:rPr lang="en-US" sz="3500" dirty="0"/>
              <a:t> idea </a:t>
            </a:r>
            <a:r>
              <a:rPr lang="en-US" sz="3500" dirty="0" err="1"/>
              <a:t>es</a:t>
            </a:r>
            <a:r>
              <a:rPr lang="en-US" sz="3500" dirty="0"/>
              <a:t> </a:t>
            </a:r>
            <a:r>
              <a:rPr lang="en-US" sz="3500" dirty="0" err="1"/>
              <a:t>una</a:t>
            </a:r>
            <a:r>
              <a:rPr lang="en-US" sz="3500" dirty="0"/>
              <a:t> </a:t>
            </a:r>
            <a:r>
              <a:rPr lang="en-US" sz="3500" dirty="0" err="1"/>
              <a:t>tontería</a:t>
            </a:r>
            <a:endParaRPr lang="en-US" sz="35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500" dirty="0" err="1"/>
              <a:t>Aterriza</a:t>
            </a:r>
            <a:endParaRPr lang="en-US" sz="35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500" dirty="0" err="1"/>
              <a:t>Guía</a:t>
            </a:r>
            <a:r>
              <a:rPr lang="en-US" sz="3500" dirty="0"/>
              <a:t> </a:t>
            </a:r>
            <a:r>
              <a:rPr lang="en-US" sz="3500" dirty="0" err="1"/>
              <a:t>turistico</a:t>
            </a:r>
            <a:endParaRPr lang="en-US" sz="35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500" dirty="0"/>
              <a:t>Oro</a:t>
            </a:r>
          </a:p>
        </p:txBody>
      </p:sp>
    </p:spTree>
    <p:extLst>
      <p:ext uri="{BB962C8B-B14F-4D97-AF65-F5344CB8AC3E}">
        <p14:creationId xmlns:p14="http://schemas.microsoft.com/office/powerpoint/2010/main" val="597167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5012</TotalTime>
  <Words>556</Words>
  <Application>Microsoft Office PowerPoint</Application>
  <PresentationFormat>On-screen Show (4:3)</PresentationFormat>
  <Paragraphs>204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Office Theme</vt:lpstr>
      <vt:lpstr>iRespondQuestionMaster</vt:lpstr>
      <vt:lpstr>iRespondGraphMaster</vt:lpstr>
      <vt:lpstr>El Vocabulario para:  Los Baker Van a Peru</vt:lpstr>
      <vt:lpstr>Capítulo 1</vt:lpstr>
      <vt:lpstr>Capítulo 2</vt:lpstr>
      <vt:lpstr>Capítulo 3</vt:lpstr>
      <vt:lpstr>Capítulo 4</vt:lpstr>
      <vt:lpstr>Capítulo 5</vt:lpstr>
      <vt:lpstr>Capítulo 6</vt:lpstr>
      <vt:lpstr>Capítulo 7</vt:lpstr>
      <vt:lpstr>Capítulo 8</vt:lpstr>
      <vt:lpstr>Capítulo 9A</vt:lpstr>
      <vt:lpstr>Capítulo 9b</vt:lpstr>
      <vt:lpstr>Capítulo 9b-10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Devinder Rodriguez</cp:lastModifiedBy>
  <cp:revision>57</cp:revision>
  <dcterms:created xsi:type="dcterms:W3CDTF">2012-11-06T18:25:04Z</dcterms:created>
  <dcterms:modified xsi:type="dcterms:W3CDTF">2020-03-27T03:18:03Z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